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23" autoAdjust="0"/>
    <p:restoredTop sz="94660"/>
  </p:normalViewPr>
  <p:slideViewPr>
    <p:cSldViewPr>
      <p:cViewPr varScale="1">
        <p:scale>
          <a:sx n="69" d="100"/>
          <a:sy n="69" d="100"/>
        </p:scale>
        <p:origin x="102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2014-02-12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46730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2014-02-12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40388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2014-02-12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12636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2014-02-12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73716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2014-02-12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29457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2014-02-12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49752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2014-02-12</a:t>
            </a:fld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6371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2014-02-12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89765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2014-02-12</a:t>
            </a:fld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41113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2014-02-12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58560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557ED-61DD-47C4-957A-CDF2CDDAE34B}" type="datetimeFigureOut">
              <a:rPr lang="fr-CA" smtClean="0"/>
              <a:t>2014-02-12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837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557ED-61DD-47C4-957A-CDF2CDDAE34B}" type="datetimeFigureOut">
              <a:rPr lang="fr-CA" smtClean="0"/>
              <a:t>2014-02-12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18B14-E370-4F9E-A899-8FDCC5056196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9629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Étoile à 6 branches 3"/>
          <p:cNvSpPr/>
          <p:nvPr/>
        </p:nvSpPr>
        <p:spPr>
          <a:xfrm>
            <a:off x="338340" y="5178811"/>
            <a:ext cx="1441548" cy="1441548"/>
          </a:xfrm>
          <a:prstGeom prst="star6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Triangle rectangle 4"/>
          <p:cNvSpPr/>
          <p:nvPr/>
        </p:nvSpPr>
        <p:spPr>
          <a:xfrm>
            <a:off x="47815" y="5519869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" name="Triangle rectangle 5"/>
          <p:cNvSpPr/>
          <p:nvPr/>
        </p:nvSpPr>
        <p:spPr>
          <a:xfrm>
            <a:off x="47815" y="561232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Triangle rectangle 6"/>
          <p:cNvSpPr/>
          <p:nvPr/>
        </p:nvSpPr>
        <p:spPr>
          <a:xfrm>
            <a:off x="47815" y="5704775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" name="Triangle rectangle 7"/>
          <p:cNvSpPr/>
          <p:nvPr/>
        </p:nvSpPr>
        <p:spPr>
          <a:xfrm>
            <a:off x="47815" y="5797227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" name="Triangle rectangle 8"/>
          <p:cNvSpPr/>
          <p:nvPr/>
        </p:nvSpPr>
        <p:spPr>
          <a:xfrm>
            <a:off x="47815" y="5889680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Triangle rectangle 9"/>
          <p:cNvSpPr/>
          <p:nvPr/>
        </p:nvSpPr>
        <p:spPr>
          <a:xfrm>
            <a:off x="47815" y="598213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grpSp>
        <p:nvGrpSpPr>
          <p:cNvPr id="47" name="Groupe 46"/>
          <p:cNvGrpSpPr/>
          <p:nvPr/>
        </p:nvGrpSpPr>
        <p:grpSpPr>
          <a:xfrm>
            <a:off x="66201" y="785465"/>
            <a:ext cx="1650316" cy="1385011"/>
            <a:chOff x="31697" y="13199"/>
            <a:chExt cx="1650316" cy="1385011"/>
          </a:xfrm>
        </p:grpSpPr>
        <p:sp>
          <p:nvSpPr>
            <p:cNvPr id="12" name="Ellipse 11"/>
            <p:cNvSpPr/>
            <p:nvPr/>
          </p:nvSpPr>
          <p:spPr>
            <a:xfrm>
              <a:off x="95068" y="13199"/>
              <a:ext cx="1523574" cy="138501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11" name="Rectangle à coins arrondis 10"/>
            <p:cNvSpPr/>
            <p:nvPr/>
          </p:nvSpPr>
          <p:spPr>
            <a:xfrm>
              <a:off x="31697" y="569441"/>
              <a:ext cx="1650316" cy="324283"/>
            </a:xfrm>
            <a:prstGeom prst="round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 sz="2800"/>
            </a:p>
          </p:txBody>
        </p:sp>
      </p:grpSp>
      <p:sp>
        <p:nvSpPr>
          <p:cNvPr id="15" name="Ellipse 14"/>
          <p:cNvSpPr/>
          <p:nvPr/>
        </p:nvSpPr>
        <p:spPr>
          <a:xfrm>
            <a:off x="192943" y="3140968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6" name="Rectangle à coins arrondis 15"/>
          <p:cNvSpPr/>
          <p:nvPr/>
        </p:nvSpPr>
        <p:spPr>
          <a:xfrm>
            <a:off x="129572" y="3709169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800" smtClean="0"/>
              <a:t>MAMUSE</a:t>
            </a:r>
            <a:endParaRPr lang="fr-CA" sz="2800"/>
          </a:p>
        </p:txBody>
      </p:sp>
      <p:sp>
        <p:nvSpPr>
          <p:cNvPr id="37" name="Ellipse 36"/>
          <p:cNvSpPr/>
          <p:nvPr/>
        </p:nvSpPr>
        <p:spPr>
          <a:xfrm>
            <a:off x="2194720" y="779785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38" name="Rectangle à coins arrondis 37"/>
          <p:cNvSpPr/>
          <p:nvPr/>
        </p:nvSpPr>
        <p:spPr>
          <a:xfrm>
            <a:off x="2131349" y="1336027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2800"/>
          </a:p>
        </p:txBody>
      </p:sp>
      <p:sp>
        <p:nvSpPr>
          <p:cNvPr id="39" name="Ellipse 38"/>
          <p:cNvSpPr/>
          <p:nvPr/>
        </p:nvSpPr>
        <p:spPr>
          <a:xfrm>
            <a:off x="4259868" y="779785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0" name="Rectangle à coins arrondis 39"/>
          <p:cNvSpPr/>
          <p:nvPr/>
        </p:nvSpPr>
        <p:spPr>
          <a:xfrm>
            <a:off x="4196497" y="1336027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2800"/>
          </a:p>
        </p:txBody>
      </p:sp>
      <p:sp>
        <p:nvSpPr>
          <p:cNvPr id="41" name="Ellipse 40"/>
          <p:cNvSpPr/>
          <p:nvPr/>
        </p:nvSpPr>
        <p:spPr>
          <a:xfrm>
            <a:off x="6325016" y="805195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2" name="Rectangle à coins arrondis 41"/>
          <p:cNvSpPr/>
          <p:nvPr/>
        </p:nvSpPr>
        <p:spPr>
          <a:xfrm>
            <a:off x="6261645" y="1361437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2800"/>
          </a:p>
        </p:txBody>
      </p:sp>
      <p:sp>
        <p:nvSpPr>
          <p:cNvPr id="43" name="Ellipse 42"/>
          <p:cNvSpPr/>
          <p:nvPr/>
        </p:nvSpPr>
        <p:spPr>
          <a:xfrm>
            <a:off x="8390164" y="772266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4" name="Rectangle à coins arrondis 43"/>
          <p:cNvSpPr/>
          <p:nvPr/>
        </p:nvSpPr>
        <p:spPr>
          <a:xfrm>
            <a:off x="8326793" y="1328508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2800"/>
          </a:p>
        </p:txBody>
      </p:sp>
      <p:sp>
        <p:nvSpPr>
          <p:cNvPr id="45" name="Ellipse 44"/>
          <p:cNvSpPr/>
          <p:nvPr/>
        </p:nvSpPr>
        <p:spPr>
          <a:xfrm>
            <a:off x="10455312" y="805195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6" name="Rectangle à coins arrondis 45"/>
          <p:cNvSpPr/>
          <p:nvPr/>
        </p:nvSpPr>
        <p:spPr>
          <a:xfrm>
            <a:off x="10391941" y="1361437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2800"/>
          </a:p>
        </p:txBody>
      </p:sp>
      <p:sp>
        <p:nvSpPr>
          <p:cNvPr id="53" name="Ellipse 52"/>
          <p:cNvSpPr/>
          <p:nvPr/>
        </p:nvSpPr>
        <p:spPr>
          <a:xfrm>
            <a:off x="2131349" y="3140968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4" name="Rectangle à coins arrondis 53"/>
          <p:cNvSpPr/>
          <p:nvPr/>
        </p:nvSpPr>
        <p:spPr>
          <a:xfrm>
            <a:off x="2067978" y="3709169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800" smtClean="0"/>
              <a:t>MAMUSE</a:t>
            </a:r>
            <a:endParaRPr lang="fr-CA" sz="2800"/>
          </a:p>
        </p:txBody>
      </p:sp>
      <p:sp>
        <p:nvSpPr>
          <p:cNvPr id="55" name="Ellipse 54"/>
          <p:cNvSpPr/>
          <p:nvPr/>
        </p:nvSpPr>
        <p:spPr>
          <a:xfrm>
            <a:off x="4202831" y="3140968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6" name="Rectangle à coins arrondis 55"/>
          <p:cNvSpPr/>
          <p:nvPr/>
        </p:nvSpPr>
        <p:spPr>
          <a:xfrm>
            <a:off x="4139460" y="3709169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800" smtClean="0"/>
              <a:t>MAMUSE</a:t>
            </a:r>
            <a:endParaRPr lang="fr-CA" sz="2800"/>
          </a:p>
        </p:txBody>
      </p:sp>
      <p:sp>
        <p:nvSpPr>
          <p:cNvPr id="57" name="Ellipse 56"/>
          <p:cNvSpPr/>
          <p:nvPr/>
        </p:nvSpPr>
        <p:spPr>
          <a:xfrm>
            <a:off x="6351202" y="3140968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8" name="Rectangle à coins arrondis 57"/>
          <p:cNvSpPr/>
          <p:nvPr/>
        </p:nvSpPr>
        <p:spPr>
          <a:xfrm>
            <a:off x="6287831" y="3709169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800" smtClean="0"/>
              <a:t>MAMUSE</a:t>
            </a:r>
            <a:endParaRPr lang="fr-CA" sz="2800"/>
          </a:p>
        </p:txBody>
      </p:sp>
      <p:sp>
        <p:nvSpPr>
          <p:cNvPr id="59" name="Ellipse 58"/>
          <p:cNvSpPr/>
          <p:nvPr/>
        </p:nvSpPr>
        <p:spPr>
          <a:xfrm>
            <a:off x="8324909" y="3140968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0" name="Rectangle à coins arrondis 59"/>
          <p:cNvSpPr/>
          <p:nvPr/>
        </p:nvSpPr>
        <p:spPr>
          <a:xfrm>
            <a:off x="8261538" y="3709169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800" smtClean="0"/>
              <a:t>MAMUSE</a:t>
            </a:r>
            <a:endParaRPr lang="fr-CA" sz="2800"/>
          </a:p>
        </p:txBody>
      </p:sp>
      <p:sp>
        <p:nvSpPr>
          <p:cNvPr id="61" name="Ellipse 60"/>
          <p:cNvSpPr/>
          <p:nvPr/>
        </p:nvSpPr>
        <p:spPr>
          <a:xfrm>
            <a:off x="10455312" y="3140968"/>
            <a:ext cx="1523574" cy="13850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2" name="Rectangle à coins arrondis 61"/>
          <p:cNvSpPr/>
          <p:nvPr/>
        </p:nvSpPr>
        <p:spPr>
          <a:xfrm>
            <a:off x="10391941" y="3709169"/>
            <a:ext cx="1650316" cy="32428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800" smtClean="0"/>
              <a:t>MAMUSE</a:t>
            </a:r>
            <a:endParaRPr lang="fr-CA" sz="2800"/>
          </a:p>
        </p:txBody>
      </p:sp>
      <p:sp>
        <p:nvSpPr>
          <p:cNvPr id="65" name="Étoile à 6 branches 64"/>
          <p:cNvSpPr/>
          <p:nvPr/>
        </p:nvSpPr>
        <p:spPr>
          <a:xfrm>
            <a:off x="2361937" y="5178811"/>
            <a:ext cx="1441548" cy="1441548"/>
          </a:xfrm>
          <a:prstGeom prst="star6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66" name="Triangle rectangle 65"/>
          <p:cNvSpPr/>
          <p:nvPr/>
        </p:nvSpPr>
        <p:spPr>
          <a:xfrm>
            <a:off x="2071412" y="5519869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7" name="Triangle rectangle 66"/>
          <p:cNvSpPr/>
          <p:nvPr/>
        </p:nvSpPr>
        <p:spPr>
          <a:xfrm>
            <a:off x="2071412" y="561232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8" name="Triangle rectangle 67"/>
          <p:cNvSpPr/>
          <p:nvPr/>
        </p:nvSpPr>
        <p:spPr>
          <a:xfrm>
            <a:off x="2071412" y="5704775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9" name="Triangle rectangle 68"/>
          <p:cNvSpPr/>
          <p:nvPr/>
        </p:nvSpPr>
        <p:spPr>
          <a:xfrm>
            <a:off x="2071412" y="5797227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0" name="Triangle rectangle 69"/>
          <p:cNvSpPr/>
          <p:nvPr/>
        </p:nvSpPr>
        <p:spPr>
          <a:xfrm>
            <a:off x="2071412" y="5889680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1" name="Triangle rectangle 70"/>
          <p:cNvSpPr/>
          <p:nvPr/>
        </p:nvSpPr>
        <p:spPr>
          <a:xfrm>
            <a:off x="2071412" y="598213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3" name="Étoile à 6 branches 72"/>
          <p:cNvSpPr/>
          <p:nvPr/>
        </p:nvSpPr>
        <p:spPr>
          <a:xfrm>
            <a:off x="4341894" y="5178811"/>
            <a:ext cx="1441548" cy="1441548"/>
          </a:xfrm>
          <a:prstGeom prst="star6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74" name="Triangle rectangle 73"/>
          <p:cNvSpPr/>
          <p:nvPr/>
        </p:nvSpPr>
        <p:spPr>
          <a:xfrm>
            <a:off x="4051369" y="5519869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5" name="Triangle rectangle 74"/>
          <p:cNvSpPr/>
          <p:nvPr/>
        </p:nvSpPr>
        <p:spPr>
          <a:xfrm>
            <a:off x="4051369" y="561232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6" name="Triangle rectangle 75"/>
          <p:cNvSpPr/>
          <p:nvPr/>
        </p:nvSpPr>
        <p:spPr>
          <a:xfrm>
            <a:off x="4051369" y="5704775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7" name="Triangle rectangle 76"/>
          <p:cNvSpPr/>
          <p:nvPr/>
        </p:nvSpPr>
        <p:spPr>
          <a:xfrm>
            <a:off x="4051369" y="5797227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8" name="Triangle rectangle 77"/>
          <p:cNvSpPr/>
          <p:nvPr/>
        </p:nvSpPr>
        <p:spPr>
          <a:xfrm>
            <a:off x="4051369" y="5889680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9" name="Triangle rectangle 78"/>
          <p:cNvSpPr/>
          <p:nvPr/>
        </p:nvSpPr>
        <p:spPr>
          <a:xfrm>
            <a:off x="4051369" y="598213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1" name="Étoile à 6 branches 80"/>
          <p:cNvSpPr/>
          <p:nvPr/>
        </p:nvSpPr>
        <p:spPr>
          <a:xfrm>
            <a:off x="6496599" y="5178811"/>
            <a:ext cx="1441548" cy="1441548"/>
          </a:xfrm>
          <a:prstGeom prst="star6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82" name="Triangle rectangle 81"/>
          <p:cNvSpPr/>
          <p:nvPr/>
        </p:nvSpPr>
        <p:spPr>
          <a:xfrm>
            <a:off x="6206074" y="5519869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3" name="Triangle rectangle 82"/>
          <p:cNvSpPr/>
          <p:nvPr/>
        </p:nvSpPr>
        <p:spPr>
          <a:xfrm>
            <a:off x="6206074" y="561232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4" name="Triangle rectangle 83"/>
          <p:cNvSpPr/>
          <p:nvPr/>
        </p:nvSpPr>
        <p:spPr>
          <a:xfrm>
            <a:off x="6206074" y="5704775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5" name="Triangle rectangle 84"/>
          <p:cNvSpPr/>
          <p:nvPr/>
        </p:nvSpPr>
        <p:spPr>
          <a:xfrm>
            <a:off x="6206074" y="5797227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6" name="Triangle rectangle 85"/>
          <p:cNvSpPr/>
          <p:nvPr/>
        </p:nvSpPr>
        <p:spPr>
          <a:xfrm>
            <a:off x="6206074" y="5889680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7" name="Triangle rectangle 86"/>
          <p:cNvSpPr/>
          <p:nvPr/>
        </p:nvSpPr>
        <p:spPr>
          <a:xfrm>
            <a:off x="6206074" y="598213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9" name="Étoile à 6 branches 88"/>
          <p:cNvSpPr/>
          <p:nvPr/>
        </p:nvSpPr>
        <p:spPr>
          <a:xfrm>
            <a:off x="8680689" y="5178811"/>
            <a:ext cx="1441548" cy="1441548"/>
          </a:xfrm>
          <a:prstGeom prst="star6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90" name="Triangle rectangle 89"/>
          <p:cNvSpPr/>
          <p:nvPr/>
        </p:nvSpPr>
        <p:spPr>
          <a:xfrm>
            <a:off x="8390164" y="5519869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1" name="Triangle rectangle 90"/>
          <p:cNvSpPr/>
          <p:nvPr/>
        </p:nvSpPr>
        <p:spPr>
          <a:xfrm>
            <a:off x="8390164" y="561232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2" name="Triangle rectangle 91"/>
          <p:cNvSpPr/>
          <p:nvPr/>
        </p:nvSpPr>
        <p:spPr>
          <a:xfrm>
            <a:off x="8390164" y="5704775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3" name="Triangle rectangle 92"/>
          <p:cNvSpPr/>
          <p:nvPr/>
        </p:nvSpPr>
        <p:spPr>
          <a:xfrm>
            <a:off x="8390164" y="5797227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4" name="Triangle rectangle 93"/>
          <p:cNvSpPr/>
          <p:nvPr/>
        </p:nvSpPr>
        <p:spPr>
          <a:xfrm>
            <a:off x="8390164" y="5889680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5" name="Triangle rectangle 94"/>
          <p:cNvSpPr/>
          <p:nvPr/>
        </p:nvSpPr>
        <p:spPr>
          <a:xfrm>
            <a:off x="8390164" y="598213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7" name="Étoile à 6 branches 96"/>
          <p:cNvSpPr/>
          <p:nvPr/>
        </p:nvSpPr>
        <p:spPr>
          <a:xfrm>
            <a:off x="10682466" y="5178811"/>
            <a:ext cx="1441548" cy="1441548"/>
          </a:xfrm>
          <a:prstGeom prst="star6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98" name="Triangle rectangle 97"/>
          <p:cNvSpPr/>
          <p:nvPr/>
        </p:nvSpPr>
        <p:spPr>
          <a:xfrm>
            <a:off x="10391941" y="5519869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9" name="Triangle rectangle 98"/>
          <p:cNvSpPr/>
          <p:nvPr/>
        </p:nvSpPr>
        <p:spPr>
          <a:xfrm>
            <a:off x="10391941" y="561232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0" name="Triangle rectangle 99"/>
          <p:cNvSpPr/>
          <p:nvPr/>
        </p:nvSpPr>
        <p:spPr>
          <a:xfrm>
            <a:off x="10391941" y="5704775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1" name="Triangle rectangle 100"/>
          <p:cNvSpPr/>
          <p:nvPr/>
        </p:nvSpPr>
        <p:spPr>
          <a:xfrm>
            <a:off x="10391941" y="5797227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2" name="Triangle rectangle 101"/>
          <p:cNvSpPr/>
          <p:nvPr/>
        </p:nvSpPr>
        <p:spPr>
          <a:xfrm>
            <a:off x="10391941" y="5889680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3" name="Triangle rectangle 102"/>
          <p:cNvSpPr/>
          <p:nvPr/>
        </p:nvSpPr>
        <p:spPr>
          <a:xfrm>
            <a:off x="10391941" y="5982132"/>
            <a:ext cx="917349" cy="1310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4" name="ZoneTexte 103"/>
          <p:cNvSpPr txBox="1"/>
          <p:nvPr/>
        </p:nvSpPr>
        <p:spPr>
          <a:xfrm>
            <a:off x="-77844" y="-27384"/>
            <a:ext cx="2065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mtClean="0"/>
              <a:t>FORMES DE DÉPART</a:t>
            </a:r>
            <a:endParaRPr lang="fr-CA"/>
          </a:p>
        </p:txBody>
      </p:sp>
      <p:sp>
        <p:nvSpPr>
          <p:cNvPr id="105" name="ZoneTexte 104"/>
          <p:cNvSpPr txBox="1"/>
          <p:nvPr/>
        </p:nvSpPr>
        <p:spPr>
          <a:xfrm>
            <a:off x="2194720" y="-4306"/>
            <a:ext cx="1586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mtClean="0"/>
              <a:t>« Union »</a:t>
            </a:r>
          </a:p>
        </p:txBody>
      </p:sp>
      <p:sp>
        <p:nvSpPr>
          <p:cNvPr id="107" name="ZoneTexte 106"/>
          <p:cNvSpPr txBox="1"/>
          <p:nvPr/>
        </p:nvSpPr>
        <p:spPr>
          <a:xfrm>
            <a:off x="4254754" y="-4306"/>
            <a:ext cx="1586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mtClean="0"/>
              <a:t>« Combiner »</a:t>
            </a:r>
          </a:p>
        </p:txBody>
      </p:sp>
      <p:sp>
        <p:nvSpPr>
          <p:cNvPr id="108" name="ZoneTexte 107"/>
          <p:cNvSpPr txBox="1"/>
          <p:nvPr/>
        </p:nvSpPr>
        <p:spPr>
          <a:xfrm>
            <a:off x="6241226" y="-4306"/>
            <a:ext cx="1698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mtClean="0"/>
              <a:t>« Fragmenter »</a:t>
            </a:r>
          </a:p>
        </p:txBody>
      </p:sp>
      <p:sp>
        <p:nvSpPr>
          <p:cNvPr id="109" name="ZoneTexte 108"/>
          <p:cNvSpPr txBox="1"/>
          <p:nvPr/>
        </p:nvSpPr>
        <p:spPr>
          <a:xfrm>
            <a:off x="8152305" y="-4306"/>
            <a:ext cx="1999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mtClean="0"/>
              <a:t>« Intersection »</a:t>
            </a:r>
          </a:p>
        </p:txBody>
      </p:sp>
      <p:sp>
        <p:nvSpPr>
          <p:cNvPr id="110" name="ZoneTexte 109"/>
          <p:cNvSpPr txBox="1"/>
          <p:nvPr/>
        </p:nvSpPr>
        <p:spPr>
          <a:xfrm>
            <a:off x="10273400" y="-4306"/>
            <a:ext cx="1887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mtClean="0"/>
              <a:t>« Soustraction »</a:t>
            </a:r>
          </a:p>
        </p:txBody>
      </p:sp>
    </p:spTree>
    <p:extLst>
      <p:ext uri="{BB962C8B-B14F-4D97-AF65-F5344CB8AC3E}">
        <p14:creationId xmlns:p14="http://schemas.microsoft.com/office/powerpoint/2010/main" val="108690494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14</Words>
  <Application>Microsoft Office PowerPoint</Application>
  <PresentationFormat>Grand écran</PresentationFormat>
  <Paragraphs>12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Nicole Benoît</dc:creator>
  <cp:lastModifiedBy>Nicole Benoît</cp:lastModifiedBy>
  <cp:revision>7</cp:revision>
  <dcterms:created xsi:type="dcterms:W3CDTF">2014-02-12T17:05:11Z</dcterms:created>
  <dcterms:modified xsi:type="dcterms:W3CDTF">2014-02-12T18:29:20Z</dcterms:modified>
</cp:coreProperties>
</file>